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 id="2147483672" r:id="rId2"/>
    <p:sldMasterId id="2147483692" r:id="rId3"/>
  </p:sldMasterIdLst>
  <p:sldIdLst>
    <p:sldId id="256" r:id="rId4"/>
    <p:sldId id="259" r:id="rId5"/>
    <p:sldId id="258" r:id="rId6"/>
  </p:sldIdLst>
  <p:sldSz cx="9906000" cy="6858000" type="A4"/>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6F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862" autoAdjust="0"/>
    <p:restoredTop sz="94660"/>
  </p:normalViewPr>
  <p:slideViewPr>
    <p:cSldViewPr snapToGrid="0">
      <p:cViewPr>
        <p:scale>
          <a:sx n="125" d="100"/>
          <a:sy n="125" d="100"/>
        </p:scale>
        <p:origin x="-912" y="-2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inis">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804862" y="2115239"/>
            <a:ext cx="3950018" cy="367188"/>
          </a:xfrm>
          <a:prstGeom prst="rect">
            <a:avLst/>
          </a:prstGeom>
        </p:spPr>
        <p:txBody>
          <a:bodyPr/>
          <a:lstStyle>
            <a:lvl1pPr marL="0" indent="0" algn="l">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smtClean="0"/>
              <a:t>Paan</a:t>
            </a:r>
            <a:r>
              <a:rPr lang="lt-LT" dirty="0" err="1" smtClean="0"/>
              <a:t>traštė</a:t>
            </a:r>
            <a:endParaRPr lang="en-US" dirty="0"/>
          </a:p>
        </p:txBody>
      </p:sp>
      <p:sp>
        <p:nvSpPr>
          <p:cNvPr id="7" name="Title 6"/>
          <p:cNvSpPr>
            <a:spLocks noGrp="1"/>
          </p:cNvSpPr>
          <p:nvPr>
            <p:ph type="title" hasCustomPrompt="1"/>
          </p:nvPr>
        </p:nvSpPr>
        <p:spPr>
          <a:xfrm>
            <a:off x="804863" y="1190759"/>
            <a:ext cx="4666368" cy="1108074"/>
          </a:xfrm>
        </p:spPr>
        <p:txBody>
          <a:bodyPr/>
          <a:lstStyle>
            <a:lvl1pPr>
              <a:defRPr/>
            </a:lvl1pPr>
          </a:lstStyle>
          <a:p>
            <a:r>
              <a:rPr lang="en-US" dirty="0" smtClean="0"/>
              <a:t>P</a:t>
            </a:r>
            <a:r>
              <a:rPr lang="lt-LT" dirty="0" err="1" smtClean="0"/>
              <a:t>ristatymo</a:t>
            </a:r>
            <a:r>
              <a:rPr lang="lt-LT" dirty="0" smtClean="0"/>
              <a:t> p</a:t>
            </a:r>
            <a:r>
              <a:rPr lang="en-US" dirty="0" err="1" smtClean="0"/>
              <a:t>avadinimas</a:t>
            </a:r>
            <a:r>
              <a:rPr lang="lt-LT" dirty="0" smtClean="0"/>
              <a:t/>
            </a:r>
            <a:br>
              <a:rPr lang="lt-LT" dirty="0" smtClean="0"/>
            </a:br>
            <a:endParaRPr lang="lt-LT" dirty="0"/>
          </a:p>
        </p:txBody>
      </p:sp>
    </p:spTree>
    <p:extLst>
      <p:ext uri="{BB962C8B-B14F-4D97-AF65-F5344CB8AC3E}">
        <p14:creationId xmlns:p14="http://schemas.microsoft.com/office/powerpoint/2010/main" val="518029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straipos skaidrė">
    <p:spTree>
      <p:nvGrpSpPr>
        <p:cNvPr id="1" name=""/>
        <p:cNvGrpSpPr/>
        <p:nvPr/>
      </p:nvGrpSpPr>
      <p:grpSpPr>
        <a:xfrm>
          <a:off x="0" y="0"/>
          <a:ext cx="0" cy="0"/>
          <a:chOff x="0" y="0"/>
          <a:chExt cx="0" cy="0"/>
        </a:xfrm>
      </p:grpSpPr>
      <p:sp>
        <p:nvSpPr>
          <p:cNvPr id="7" name="Title 6"/>
          <p:cNvSpPr>
            <a:spLocks noGrp="1"/>
          </p:cNvSpPr>
          <p:nvPr>
            <p:ph type="title" hasCustomPrompt="1"/>
          </p:nvPr>
        </p:nvSpPr>
        <p:spPr/>
        <p:txBody>
          <a:bodyPr/>
          <a:lstStyle>
            <a:lvl1pPr>
              <a:defRPr baseline="0"/>
            </a:lvl1pPr>
          </a:lstStyle>
          <a:p>
            <a:r>
              <a:rPr lang="en-US" dirty="0" err="1" smtClean="0"/>
              <a:t>Temos</a:t>
            </a:r>
            <a:r>
              <a:rPr lang="en-US" dirty="0" smtClean="0"/>
              <a:t> </a:t>
            </a:r>
            <a:r>
              <a:rPr lang="en-US" dirty="0" err="1" smtClean="0"/>
              <a:t>pavadinimas</a:t>
            </a:r>
            <a:endParaRPr lang="lt-LT" dirty="0"/>
          </a:p>
        </p:txBody>
      </p:sp>
      <p:sp>
        <p:nvSpPr>
          <p:cNvPr id="9" name="Text Placeholder 8"/>
          <p:cNvSpPr>
            <a:spLocks noGrp="1"/>
          </p:cNvSpPr>
          <p:nvPr>
            <p:ph type="body" sz="quarter" idx="10" hasCustomPrompt="1"/>
          </p:nvPr>
        </p:nvSpPr>
        <p:spPr>
          <a:xfrm>
            <a:off x="681039" y="1320800"/>
            <a:ext cx="8543925" cy="3352800"/>
          </a:xfrm>
        </p:spPr>
        <p:txBody>
          <a:bodyPr/>
          <a:lstStyle>
            <a:lvl1pPr marL="0" indent="0">
              <a:buNone/>
              <a:defRPr/>
            </a:lvl1pPr>
            <a:lvl2pPr marL="457200" indent="0">
              <a:buNone/>
              <a:defRPr baseline="0"/>
            </a:lvl2pPr>
          </a:lstStyle>
          <a:p>
            <a:pPr defTabSz="496888" fontAlgn="base">
              <a:spcBef>
                <a:spcPct val="0"/>
              </a:spcBef>
              <a:spcAft>
                <a:spcPct val="0"/>
              </a:spcAft>
            </a:pPr>
            <a:r>
              <a:rPr lang="lt-LT" altLang="lt-LT" sz="1800" dirty="0" smtClean="0">
                <a:solidFill>
                  <a:srgbClr val="767676"/>
                </a:solidFill>
                <a:latin typeface="Calibri" pitchFamily="34" charset="0"/>
                <a:ea typeface="MS PGothic" pitchFamily="34" charset="-128"/>
              </a:rPr>
              <a:t>Tekstas</a:t>
            </a:r>
          </a:p>
          <a:p>
            <a:pPr defTabSz="496888" fontAlgn="base">
              <a:spcBef>
                <a:spcPct val="0"/>
              </a:spcBef>
              <a:spcAft>
                <a:spcPct val="0"/>
              </a:spcAft>
            </a:pPr>
            <a:endParaRPr lang="lt-LT" altLang="lt-LT" sz="1800" dirty="0" smtClean="0">
              <a:solidFill>
                <a:srgbClr val="767676"/>
              </a:solidFill>
              <a:latin typeface="Calibri" pitchFamily="34" charset="0"/>
              <a:ea typeface="MS PGothic" pitchFamily="34" charset="-128"/>
            </a:endParaRPr>
          </a:p>
          <a:p>
            <a:pPr defTabSz="496888" fontAlgn="base">
              <a:spcBef>
                <a:spcPct val="0"/>
              </a:spcBef>
              <a:spcAft>
                <a:spcPct val="0"/>
              </a:spcAft>
            </a:pPr>
            <a:r>
              <a:rPr lang="en-US" altLang="lt-LT" sz="1800" dirty="0" err="1" smtClean="0">
                <a:solidFill>
                  <a:srgbClr val="767676"/>
                </a:solidFill>
                <a:latin typeface="Calibri" pitchFamily="34" charset="0"/>
                <a:ea typeface="MS PGothic" pitchFamily="34" charset="-128"/>
              </a:rPr>
              <a:t>Šrifto</a:t>
            </a:r>
            <a:r>
              <a:rPr lang="en-US" altLang="lt-LT" sz="1800" dirty="0" smtClean="0">
                <a:solidFill>
                  <a:srgbClr val="767676"/>
                </a:solidFill>
                <a:latin typeface="Calibri" pitchFamily="34" charset="0"/>
                <a:ea typeface="MS PGothic" pitchFamily="34" charset="-128"/>
              </a:rPr>
              <a:t> </a:t>
            </a:r>
            <a:r>
              <a:rPr lang="en-US" altLang="lt-LT" sz="1800" dirty="0" err="1" smtClean="0">
                <a:solidFill>
                  <a:srgbClr val="767676"/>
                </a:solidFill>
                <a:latin typeface="Calibri" pitchFamily="34" charset="0"/>
                <a:ea typeface="MS PGothic" pitchFamily="34" charset="-128"/>
              </a:rPr>
              <a:t>dydžiai</a:t>
            </a:r>
            <a:r>
              <a:rPr lang="en-US" altLang="lt-LT" sz="1800" dirty="0" smtClean="0">
                <a:solidFill>
                  <a:srgbClr val="767676"/>
                </a:solidFill>
                <a:latin typeface="Calibri" pitchFamily="34" charset="0"/>
                <a:ea typeface="MS PGothic" pitchFamily="34" charset="-128"/>
              </a:rPr>
              <a:t>:</a:t>
            </a:r>
          </a:p>
          <a:p>
            <a:pPr defTabSz="496888" fontAlgn="base">
              <a:spcBef>
                <a:spcPct val="0"/>
              </a:spcBef>
              <a:spcAft>
                <a:spcPct val="0"/>
              </a:spcAft>
            </a:pP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pavadinimui</a:t>
            </a: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temai</a:t>
            </a:r>
            <a:r>
              <a:rPr lang="en-US" altLang="lt-LT" sz="1800" dirty="0" smtClean="0">
                <a:solidFill>
                  <a:srgbClr val="767676"/>
                </a:solidFill>
                <a:latin typeface="Calibri" pitchFamily="34" charset="0"/>
                <a:ea typeface="MS PGothic" pitchFamily="34" charset="-128"/>
              </a:rPr>
              <a:t> – Calibri Bold 24pt.</a:t>
            </a:r>
          </a:p>
          <a:p>
            <a:pPr defTabSz="496888" fontAlgn="base">
              <a:spcBef>
                <a:spcPct val="0"/>
              </a:spcBef>
              <a:spcAft>
                <a:spcPct val="0"/>
              </a:spcAft>
            </a:pP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teksto</a:t>
            </a:r>
            <a:r>
              <a:rPr lang="en-US" altLang="lt-LT" sz="1800" dirty="0" smtClean="0">
                <a:solidFill>
                  <a:srgbClr val="767676"/>
                </a:solidFill>
                <a:latin typeface="Calibri" pitchFamily="34" charset="0"/>
                <a:ea typeface="MS PGothic" pitchFamily="34" charset="-128"/>
              </a:rPr>
              <a:t> </a:t>
            </a:r>
            <a:r>
              <a:rPr lang="en-US" altLang="lt-LT" sz="1800" dirty="0" err="1" smtClean="0">
                <a:solidFill>
                  <a:srgbClr val="767676"/>
                </a:solidFill>
                <a:latin typeface="Calibri" pitchFamily="34" charset="0"/>
                <a:ea typeface="MS PGothic" pitchFamily="34" charset="-128"/>
              </a:rPr>
              <a:t>rašymui</a:t>
            </a:r>
            <a:r>
              <a:rPr lang="en-US" altLang="lt-LT" sz="1800" dirty="0" smtClean="0">
                <a:solidFill>
                  <a:srgbClr val="767676"/>
                </a:solidFill>
                <a:latin typeface="Calibri" pitchFamily="34" charset="0"/>
                <a:ea typeface="MS PGothic" pitchFamily="34" charset="-128"/>
              </a:rPr>
              <a:t> – Calibri Normal 18pt.</a:t>
            </a:r>
          </a:p>
        </p:txBody>
      </p:sp>
    </p:spTree>
    <p:extLst>
      <p:ext uri="{BB962C8B-B14F-4D97-AF65-F5344CB8AC3E}">
        <p14:creationId xmlns:p14="http://schemas.microsoft.com/office/powerpoint/2010/main" val="1190293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eksto stulpeliais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3" name="Content Placeholder 2"/>
          <p:cNvSpPr>
            <a:spLocks noGrp="1"/>
          </p:cNvSpPr>
          <p:nvPr>
            <p:ph sz="half" idx="1" hasCustomPrompt="1"/>
          </p:nvPr>
        </p:nvSpPr>
        <p:spPr>
          <a:xfrm>
            <a:off x="681037" y="1224492"/>
            <a:ext cx="4189413" cy="4351338"/>
          </a:xfrm>
        </p:spPr>
        <p:txBody>
          <a:bodyPr/>
          <a:lstStyle>
            <a:lvl1pPr>
              <a:defRPr/>
            </a:lvl1pPr>
            <a:lvl2pPr>
              <a:defRPr/>
            </a:lvl2p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
        <p:nvSpPr>
          <p:cNvPr id="4" name="Content Placeholder 3"/>
          <p:cNvSpPr>
            <a:spLocks noGrp="1"/>
          </p:cNvSpPr>
          <p:nvPr>
            <p:ph sz="half" idx="2" hasCustomPrompt="1"/>
          </p:nvPr>
        </p:nvSpPr>
        <p:spPr>
          <a:xfrm>
            <a:off x="5035551" y="1224492"/>
            <a:ext cx="4189413" cy="4351338"/>
          </a:xfrm>
        </p:spPr>
        <p:txBody>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Tree>
    <p:extLst>
      <p:ext uri="{BB962C8B-B14F-4D97-AF65-F5344CB8AC3E}">
        <p14:creationId xmlns:p14="http://schemas.microsoft.com/office/powerpoint/2010/main" val="1568696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otraukų skaidrė">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681038" y="1109134"/>
            <a:ext cx="4596075" cy="2967038"/>
          </a:xfrm>
        </p:spPr>
        <p:txBody>
          <a:bodyPr/>
          <a:lstStyle>
            <a:lvl1pPr marL="0" indent="0">
              <a:buNone/>
              <a:defRPr/>
            </a:lvl1pPr>
          </a:lstStyle>
          <a:p>
            <a:r>
              <a:rPr lang="en-US" dirty="0" err="1" smtClean="0"/>
              <a:t>Nuotrauka</a:t>
            </a:r>
            <a:endParaRPr lang="lt-LT" dirty="0"/>
          </a:p>
        </p:txBody>
      </p:sp>
      <p:sp>
        <p:nvSpPr>
          <p:cNvPr id="9" name="Picture Placeholder 8"/>
          <p:cNvSpPr>
            <a:spLocks noGrp="1"/>
          </p:cNvSpPr>
          <p:nvPr>
            <p:ph type="pic" sz="quarter" idx="14" hasCustomPrompt="1"/>
          </p:nvPr>
        </p:nvSpPr>
        <p:spPr>
          <a:xfrm>
            <a:off x="5413933" y="1109134"/>
            <a:ext cx="3811032" cy="4216078"/>
          </a:xfrm>
        </p:spPr>
        <p:txBody>
          <a:bodyPr/>
          <a:lstStyle>
            <a:lvl1pPr marL="0" indent="0">
              <a:buNone/>
              <a:defRPr/>
            </a:lvl1pPr>
          </a:lstStyle>
          <a:p>
            <a:r>
              <a:rPr lang="en-US" dirty="0" err="1" smtClean="0"/>
              <a:t>Nuotrauka</a:t>
            </a:r>
            <a:endParaRPr lang="lt-LT" dirty="0"/>
          </a:p>
        </p:txBody>
      </p:sp>
      <p:sp>
        <p:nvSpPr>
          <p:cNvPr id="11" name="Picture Placeholder 10"/>
          <p:cNvSpPr>
            <a:spLocks noGrp="1"/>
          </p:cNvSpPr>
          <p:nvPr>
            <p:ph type="pic" sz="quarter" idx="15" hasCustomPrompt="1"/>
          </p:nvPr>
        </p:nvSpPr>
        <p:spPr>
          <a:xfrm>
            <a:off x="681037" y="4237782"/>
            <a:ext cx="4607083" cy="2337435"/>
          </a:xfrm>
        </p:spPr>
        <p:txBody>
          <a:bodyPr/>
          <a:lstStyle>
            <a:lvl1pPr marL="0" indent="0">
              <a:buNone/>
              <a:defRPr/>
            </a:lvl1pPr>
          </a:lstStyle>
          <a:p>
            <a:r>
              <a:rPr lang="en-US" dirty="0" err="1" smtClean="0"/>
              <a:t>Nuotrauka</a:t>
            </a:r>
            <a:endParaRPr lang="lt-LT" dirty="0"/>
          </a:p>
        </p:txBody>
      </p:sp>
      <p:sp>
        <p:nvSpPr>
          <p:cNvPr id="12" name="Title 1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Tree>
    <p:extLst>
      <p:ext uri="{BB962C8B-B14F-4D97-AF65-F5344CB8AC3E}">
        <p14:creationId xmlns:p14="http://schemas.microsoft.com/office/powerpoint/2010/main" val="380535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o ir grafiko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Chart Placeholder 6"/>
          <p:cNvSpPr>
            <a:spLocks noGrp="1"/>
          </p:cNvSpPr>
          <p:nvPr>
            <p:ph type="chart" sz="quarter" idx="13" hasCustomPrompt="1"/>
          </p:nvPr>
        </p:nvSpPr>
        <p:spPr>
          <a:xfrm>
            <a:off x="681039" y="2162707"/>
            <a:ext cx="8543925" cy="3494087"/>
          </a:xfrm>
        </p:spPr>
        <p:txBody>
          <a:bodyPr/>
          <a:lstStyle>
            <a:lvl1pPr marL="0" indent="0" algn="l">
              <a:buNone/>
              <a:defRPr/>
            </a:lvl1pPr>
          </a:lstStyle>
          <a:p>
            <a:r>
              <a:rPr lang="en-US" dirty="0" err="1" smtClean="0"/>
              <a:t>Grafikas</a:t>
            </a:r>
            <a:endParaRPr lang="lt-LT" dirty="0"/>
          </a:p>
        </p:txBody>
      </p:sp>
      <p:sp>
        <p:nvSpPr>
          <p:cNvPr id="9" name="Text Placeholder 8"/>
          <p:cNvSpPr>
            <a:spLocks noGrp="1"/>
          </p:cNvSpPr>
          <p:nvPr>
            <p:ph type="body" sz="quarter" idx="14" hasCustomPrompt="1"/>
          </p:nvPr>
        </p:nvSpPr>
        <p:spPr>
          <a:xfrm>
            <a:off x="681038" y="1379009"/>
            <a:ext cx="6935920" cy="538162"/>
          </a:xfrm>
        </p:spPr>
        <p:txBody>
          <a:bodyPr/>
          <a:lstStyle>
            <a:lvl1pPr marL="0" indent="0">
              <a:buNone/>
              <a:defRPr/>
            </a:lvl1pPr>
          </a:lstStyle>
          <a:p>
            <a:pPr lvl="0"/>
            <a:r>
              <a:rPr lang="en-US" dirty="0" err="1" smtClean="0"/>
              <a:t>Tekstas</a:t>
            </a:r>
            <a:r>
              <a:rPr lang="en-US" dirty="0" smtClean="0"/>
              <a:t> </a:t>
            </a:r>
            <a:endParaRPr lang="lt-LT" dirty="0"/>
          </a:p>
        </p:txBody>
      </p:sp>
    </p:spTree>
    <p:extLst>
      <p:ext uri="{BB962C8B-B14F-4D97-AF65-F5344CB8AC3E}">
        <p14:creationId xmlns:p14="http://schemas.microsoft.com/office/powerpoint/2010/main" val="3867195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o ir nuotraukos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Picture Placeholder 6"/>
          <p:cNvSpPr>
            <a:spLocks noGrp="1"/>
          </p:cNvSpPr>
          <p:nvPr>
            <p:ph type="pic" sz="quarter" idx="13" hasCustomPrompt="1"/>
          </p:nvPr>
        </p:nvSpPr>
        <p:spPr>
          <a:xfrm>
            <a:off x="3851302" y="1227772"/>
            <a:ext cx="5373662" cy="4351761"/>
          </a:xfrm>
        </p:spPr>
        <p:txBody>
          <a:bodyPr/>
          <a:lstStyle>
            <a:lvl1pPr marL="0" indent="0">
              <a:buNone/>
              <a:defRPr/>
            </a:lvl1pPr>
          </a:lstStyle>
          <a:p>
            <a:r>
              <a:rPr lang="en-US" dirty="0" err="1" smtClean="0"/>
              <a:t>Nuotrauka</a:t>
            </a:r>
            <a:endParaRPr lang="lt-LT" dirty="0"/>
          </a:p>
        </p:txBody>
      </p:sp>
      <p:sp>
        <p:nvSpPr>
          <p:cNvPr id="9" name="Text Placeholder 8"/>
          <p:cNvSpPr>
            <a:spLocks noGrp="1"/>
          </p:cNvSpPr>
          <p:nvPr>
            <p:ph type="body" sz="quarter" idx="14" hasCustomPrompt="1"/>
          </p:nvPr>
        </p:nvSpPr>
        <p:spPr>
          <a:xfrm>
            <a:off x="681039" y="1227141"/>
            <a:ext cx="2906448" cy="4910137"/>
          </a:xfrm>
        </p:spPr>
        <p:txBody>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Tree>
    <p:extLst>
      <p:ext uri="{BB962C8B-B14F-4D97-AF65-F5344CB8AC3E}">
        <p14:creationId xmlns:p14="http://schemas.microsoft.com/office/powerpoint/2010/main" val="3353511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eksto ir grafiko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Chart Placeholder 6"/>
          <p:cNvSpPr>
            <a:spLocks noGrp="1"/>
          </p:cNvSpPr>
          <p:nvPr>
            <p:ph type="chart" sz="quarter" idx="13" hasCustomPrompt="1"/>
          </p:nvPr>
        </p:nvSpPr>
        <p:spPr>
          <a:xfrm>
            <a:off x="681039" y="2306641"/>
            <a:ext cx="6922161" cy="3494087"/>
          </a:xfrm>
        </p:spPr>
        <p:txBody>
          <a:bodyPr/>
          <a:lstStyle>
            <a:lvl1pPr marL="0" indent="0" algn="l">
              <a:buNone/>
              <a:defRPr/>
            </a:lvl1pPr>
          </a:lstStyle>
          <a:p>
            <a:r>
              <a:rPr lang="en-US" dirty="0" err="1" smtClean="0"/>
              <a:t>Grafikas</a:t>
            </a:r>
            <a:endParaRPr lang="lt-LT" dirty="0"/>
          </a:p>
        </p:txBody>
      </p:sp>
      <p:sp>
        <p:nvSpPr>
          <p:cNvPr id="9" name="Text Placeholder 8"/>
          <p:cNvSpPr>
            <a:spLocks noGrp="1"/>
          </p:cNvSpPr>
          <p:nvPr>
            <p:ph type="body" sz="quarter" idx="14" hasCustomPrompt="1"/>
          </p:nvPr>
        </p:nvSpPr>
        <p:spPr>
          <a:xfrm>
            <a:off x="681038" y="1768476"/>
            <a:ext cx="6935920" cy="538162"/>
          </a:xfrm>
        </p:spPr>
        <p:txBody>
          <a:bodyPr/>
          <a:lstStyle>
            <a:lvl1pPr marL="0" indent="0">
              <a:buNone/>
              <a:defRPr/>
            </a:lvl1pPr>
          </a:lstStyle>
          <a:p>
            <a:pPr lvl="0"/>
            <a:r>
              <a:rPr lang="en-US" dirty="0" err="1" smtClean="0"/>
              <a:t>Tekstas</a:t>
            </a:r>
            <a:r>
              <a:rPr lang="en-US" dirty="0" smtClean="0"/>
              <a:t> </a:t>
            </a:r>
            <a:endParaRPr lang="lt-LT" dirty="0"/>
          </a:p>
        </p:txBody>
      </p:sp>
    </p:spTree>
    <p:extLst>
      <p:ext uri="{BB962C8B-B14F-4D97-AF65-F5344CB8AC3E}">
        <p14:creationId xmlns:p14="http://schemas.microsoft.com/office/powerpoint/2010/main" val="839798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alutinė skaidrė">
    <p:spTree>
      <p:nvGrpSpPr>
        <p:cNvPr id="1" name=""/>
        <p:cNvGrpSpPr/>
        <p:nvPr/>
      </p:nvGrpSpPr>
      <p:grpSpPr>
        <a:xfrm>
          <a:off x="0" y="0"/>
          <a:ext cx="0" cy="0"/>
          <a:chOff x="0" y="0"/>
          <a:chExt cx="0" cy="0"/>
        </a:xfrm>
      </p:grpSpPr>
      <p:sp>
        <p:nvSpPr>
          <p:cNvPr id="8" name="Picture Placeholder 7"/>
          <p:cNvSpPr>
            <a:spLocks noGrp="1"/>
          </p:cNvSpPr>
          <p:nvPr>
            <p:ph type="pic" sz="quarter" idx="10" hasCustomPrompt="1"/>
          </p:nvPr>
        </p:nvSpPr>
        <p:spPr>
          <a:xfrm>
            <a:off x="5228169" y="5577840"/>
            <a:ext cx="2431785" cy="822960"/>
          </a:xfrm>
          <a:prstGeom prst="rect">
            <a:avLst/>
          </a:prstGeom>
        </p:spPr>
        <p:txBody>
          <a:bodyPr>
            <a:normAutofit/>
          </a:bodyPr>
          <a:lstStyle>
            <a:lvl1pPr marL="0" indent="0" algn="ctr">
              <a:buNone/>
              <a:defRPr sz="1800" baseline="0">
                <a:solidFill>
                  <a:srgbClr val="7D6F6C"/>
                </a:solidFill>
              </a:defRPr>
            </a:lvl1pPr>
          </a:lstStyle>
          <a:p>
            <a:r>
              <a:rPr lang="en-US" dirty="0" err="1" smtClean="0"/>
              <a:t>Organizatoriaus</a:t>
            </a:r>
            <a:r>
              <a:rPr lang="en-US" dirty="0" smtClean="0"/>
              <a:t> </a:t>
            </a:r>
            <a:r>
              <a:rPr lang="en-US" dirty="0" err="1" smtClean="0"/>
              <a:t>logotipas</a:t>
            </a:r>
            <a:endParaRPr lang="lt-LT" dirty="0"/>
          </a:p>
        </p:txBody>
      </p:sp>
    </p:spTree>
    <p:extLst>
      <p:ext uri="{BB962C8B-B14F-4D97-AF65-F5344CB8AC3E}">
        <p14:creationId xmlns:p14="http://schemas.microsoft.com/office/powerpoint/2010/main" val="23853594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4.xml"/><Relationship Id="rId7"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4" descr="C:\Users\User\Desktop\FINMIN Prezentacija\ESFIVP-logotipo naudojimo vadovas-02.jpg"/>
          <p:cNvPicPr>
            <a:picLocks noChangeAspect="1" noChangeArrowheads="1"/>
          </p:cNvPicPr>
          <p:nvPr/>
        </p:nvPicPr>
        <p:blipFill>
          <a:blip r:embed="rId3" cstate="print"/>
          <a:srcRect/>
          <a:stretch>
            <a:fillRect/>
          </a:stretch>
        </p:blipFill>
        <p:spPr bwMode="auto">
          <a:xfrm>
            <a:off x="1" y="-71462"/>
            <a:ext cx="9906000" cy="6877050"/>
          </a:xfrm>
          <a:prstGeom prst="rect">
            <a:avLst/>
          </a:prstGeom>
          <a:noFill/>
        </p:spPr>
      </p:pic>
      <p:sp>
        <p:nvSpPr>
          <p:cNvPr id="2" name="Title Placeholder 1"/>
          <p:cNvSpPr>
            <a:spLocks noGrp="1"/>
          </p:cNvSpPr>
          <p:nvPr>
            <p:ph type="title"/>
          </p:nvPr>
        </p:nvSpPr>
        <p:spPr>
          <a:xfrm>
            <a:off x="681039" y="365129"/>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9" y="1825625"/>
            <a:ext cx="8543925"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4"/>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4BF3BB-EB1B-48D4-A124-296D8DDFE6E0}" type="datetimeFigureOut">
              <a:rPr lang="lt-LT" smtClean="0"/>
              <a:pPr/>
              <a:t>2020-02-18</a:t>
            </a:fld>
            <a:endParaRPr lang="lt-LT"/>
          </a:p>
        </p:txBody>
      </p:sp>
      <p:sp>
        <p:nvSpPr>
          <p:cNvPr id="5" name="Footer Placeholder 4"/>
          <p:cNvSpPr>
            <a:spLocks noGrp="1"/>
          </p:cNvSpPr>
          <p:nvPr>
            <p:ph type="ftr" sz="quarter" idx="3"/>
          </p:nvPr>
        </p:nvSpPr>
        <p:spPr>
          <a:xfrm>
            <a:off x="3281364" y="635635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6996113" y="6356354"/>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756EC1-65C8-4B69-8E4C-90A262855C30}" type="slidenum">
              <a:rPr lang="lt-LT" smtClean="0"/>
              <a:pPr/>
              <a:t>‹#›</a:t>
            </a:fld>
            <a:endParaRPr lang="lt-LT"/>
          </a:p>
        </p:txBody>
      </p:sp>
      <p:pic>
        <p:nvPicPr>
          <p:cNvPr id="8" name="Picture 4" descr="C:\Users\User\Desktop\FINMIN Prezentacija\ESFIVP-logotipo naudojimo vadovas-02.jpg"/>
          <p:cNvPicPr>
            <a:picLocks noChangeAspect="1" noChangeArrowheads="1"/>
          </p:cNvPicPr>
          <p:nvPr userDrawn="1"/>
        </p:nvPicPr>
        <p:blipFill>
          <a:blip r:embed="rId3" cstate="print"/>
          <a:srcRect/>
          <a:stretch>
            <a:fillRect/>
          </a:stretch>
        </p:blipFill>
        <p:spPr bwMode="auto">
          <a:xfrm>
            <a:off x="1" y="-71462"/>
            <a:ext cx="9906000" cy="6877050"/>
          </a:xfrm>
          <a:prstGeom prst="rect">
            <a:avLst/>
          </a:prstGeom>
          <a:noFill/>
        </p:spPr>
      </p:pic>
    </p:spTree>
    <p:extLst>
      <p:ext uri="{BB962C8B-B14F-4D97-AF65-F5344CB8AC3E}">
        <p14:creationId xmlns:p14="http://schemas.microsoft.com/office/powerpoint/2010/main" val="345333127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28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0" y="5292"/>
            <a:ext cx="9928301" cy="6859331"/>
          </a:xfrm>
          <a:prstGeom prst="rect">
            <a:avLst/>
          </a:prstGeom>
        </p:spPr>
      </p:pic>
      <p:sp>
        <p:nvSpPr>
          <p:cNvPr id="2" name="Title Placeholder 1"/>
          <p:cNvSpPr>
            <a:spLocks noGrp="1"/>
          </p:cNvSpPr>
          <p:nvPr>
            <p:ph type="title"/>
          </p:nvPr>
        </p:nvSpPr>
        <p:spPr>
          <a:xfrm>
            <a:off x="681039" y="320040"/>
            <a:ext cx="8543925" cy="538480"/>
          </a:xfrm>
          <a:prstGeom prst="rect">
            <a:avLst/>
          </a:prstGeom>
        </p:spPr>
        <p:txBody>
          <a:bodyPr vert="horz" lIns="91440" tIns="45720" rIns="91440" bIns="45720" rtlCol="0" anchor="ctr">
            <a:normAutofit/>
          </a:bodyPr>
          <a:lstStyle/>
          <a:p>
            <a:r>
              <a:rPr lang="en-US" dirty="0" err="1" smtClean="0"/>
              <a:t>Temos</a:t>
            </a:r>
            <a:r>
              <a:rPr lang="en-US" dirty="0" smtClean="0"/>
              <a:t> </a:t>
            </a:r>
            <a:r>
              <a:rPr lang="en-US" dirty="0" err="1" smtClean="0"/>
              <a:t>pavadinimas</a:t>
            </a:r>
            <a:endParaRPr lang="lt-LT" dirty="0"/>
          </a:p>
        </p:txBody>
      </p:sp>
      <p:sp>
        <p:nvSpPr>
          <p:cNvPr id="3" name="Text Placeholder 2"/>
          <p:cNvSpPr>
            <a:spLocks noGrp="1"/>
          </p:cNvSpPr>
          <p:nvPr>
            <p:ph type="body" idx="1"/>
          </p:nvPr>
        </p:nvSpPr>
        <p:spPr>
          <a:xfrm>
            <a:off x="681039" y="1203536"/>
            <a:ext cx="8543925" cy="4351338"/>
          </a:xfrm>
          <a:prstGeom prst="rect">
            <a:avLst/>
          </a:prstGeom>
        </p:spPr>
        <p:txBody>
          <a:bodyPr vert="horz" lIns="91440" tIns="45720" rIns="91440" bIns="45720" rtlCol="0">
            <a:normAutofit/>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
        <p:nvSpPr>
          <p:cNvPr id="4"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089D37-8DCC-4B90-9989-088660BA936B}" type="datetimeFigureOut">
              <a:rPr lang="lt-LT" smtClean="0"/>
              <a:pPr/>
              <a:t>2020-02-18</a:t>
            </a:fld>
            <a:endParaRPr lang="lt-LT"/>
          </a:p>
        </p:txBody>
      </p:sp>
      <p:sp>
        <p:nvSpPr>
          <p:cNvPr id="5" name="Footer Placeholder 4"/>
          <p:cNvSpPr>
            <a:spLocks noGrp="1"/>
          </p:cNvSpPr>
          <p:nvPr>
            <p:ph type="ftr" sz="quarter" idx="3"/>
          </p:nvPr>
        </p:nvSpPr>
        <p:spPr>
          <a:xfrm>
            <a:off x="3281364" y="6356353"/>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B68689-5B76-426F-80A9-6DBB66434ACD}" type="slidenum">
              <a:rPr lang="lt-LT" smtClean="0"/>
              <a:pPr/>
              <a:t>‹#›</a:t>
            </a:fld>
            <a:endParaRPr lang="lt-LT"/>
          </a:p>
        </p:txBody>
      </p:sp>
    </p:spTree>
    <p:extLst>
      <p:ext uri="{BB962C8B-B14F-4D97-AF65-F5344CB8AC3E}">
        <p14:creationId xmlns:p14="http://schemas.microsoft.com/office/powerpoint/2010/main" val="4187548981"/>
      </p:ext>
    </p:extLst>
  </p:cSld>
  <p:clrMap bg1="lt1" tx1="dk1" bg2="lt2" tx2="dk2" accent1="accent1" accent2="accent2" accent3="accent3" accent4="accent4" accent5="accent5" accent6="accent6" hlink="hlink" folHlink="folHlink"/>
  <p:sldLayoutIdLst>
    <p:sldLayoutId id="2147483673" r:id="rId1"/>
    <p:sldLayoutId id="2147483676" r:id="rId2"/>
    <p:sldLayoutId id="2147483678" r:id="rId3"/>
    <p:sldLayoutId id="2147483679" r:id="rId4"/>
    <p:sldLayoutId id="2147483704" r:id="rId5"/>
    <p:sldLayoutId id="2147483717" r:id="rId6"/>
  </p:sldLayoutIdLst>
  <p:txStyles>
    <p:titleStyle>
      <a:lvl1pPr algn="l" defTabSz="914400" rtl="0" eaLnBrk="1" latinLnBrk="0" hangingPunct="1">
        <a:lnSpc>
          <a:spcPct val="90000"/>
        </a:lnSpc>
        <a:spcBef>
          <a:spcPct val="0"/>
        </a:spcBef>
        <a:buNone/>
        <a:defRPr sz="2400" kern="1200">
          <a:solidFill>
            <a:srgbClr val="7D6F6C"/>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 y="9144"/>
            <a:ext cx="9899904" cy="6839712"/>
          </a:xfrm>
          <a:prstGeom prst="rect">
            <a:avLst/>
          </a:prstGeom>
        </p:spPr>
      </p:pic>
      <p:sp>
        <p:nvSpPr>
          <p:cNvPr id="8" name="Turinio vietos rezervavimo ženklas 2"/>
          <p:cNvSpPr txBox="1">
            <a:spLocks/>
          </p:cNvSpPr>
          <p:nvPr userDrawn="1"/>
        </p:nvSpPr>
        <p:spPr>
          <a:xfrm>
            <a:off x="495300" y="1600201"/>
            <a:ext cx="8915400" cy="298092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lt-LT" altLang="lt-LT" sz="2800" b="1" dirty="0" smtClean="0">
              <a:solidFill>
                <a:srgbClr val="767676"/>
              </a:solidFill>
              <a:latin typeface="Calibri" pitchFamily="34" charset="0"/>
              <a:ea typeface="MS PGothic" pitchFamily="34" charset="-128"/>
            </a:endParaRPr>
          </a:p>
          <a:p>
            <a:pPr marL="0" indent="0" algn="ctr">
              <a:buFont typeface="Arial" panose="020B0604020202020204" pitchFamily="34" charset="0"/>
              <a:buNone/>
            </a:pPr>
            <a:endParaRPr lang="lt-LT" altLang="lt-LT" sz="2800" b="1" dirty="0" smtClean="0">
              <a:solidFill>
                <a:srgbClr val="767676"/>
              </a:solidFill>
              <a:latin typeface="Calibri" pitchFamily="34" charset="0"/>
              <a:ea typeface="MS PGothic" pitchFamily="34" charset="-128"/>
            </a:endParaRPr>
          </a:p>
          <a:p>
            <a:pPr marL="0" indent="0" algn="ctr">
              <a:buFont typeface="Arial" panose="020B0604020202020204" pitchFamily="34" charset="0"/>
              <a:buNone/>
            </a:pPr>
            <a:r>
              <a:rPr lang="lt-LT" altLang="lt-LT" sz="2800" b="1" dirty="0" smtClean="0">
                <a:solidFill>
                  <a:srgbClr val="767676"/>
                </a:solidFill>
                <a:latin typeface="Calibri" pitchFamily="34" charset="0"/>
                <a:ea typeface="MS PGothic" pitchFamily="34" charset="-128"/>
              </a:rPr>
              <a:t>AČIŪ UŽ DĖMESĮ</a:t>
            </a:r>
            <a:endParaRPr lang="lt-LT" sz="2800" dirty="0"/>
          </a:p>
        </p:txBody>
      </p:sp>
    </p:spTree>
    <p:extLst>
      <p:ext uri="{BB962C8B-B14F-4D97-AF65-F5344CB8AC3E}">
        <p14:creationId xmlns:p14="http://schemas.microsoft.com/office/powerpoint/2010/main" val="1984658239"/>
      </p:ext>
    </p:extLst>
  </p:cSld>
  <p:clrMap bg1="lt1" tx1="dk1" bg2="lt2" tx2="dk2" accent1="accent1" accent2="accent2" accent3="accent3" accent4="accent4" accent5="accent5" accent6="accent6" hlink="hlink" folHlink="folHlink"/>
  <p:sldLayoutIdLst>
    <p:sldLayoutId id="214748369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04861" y="2115238"/>
            <a:ext cx="8581510" cy="2809301"/>
          </a:xfrm>
        </p:spPr>
        <p:txBody>
          <a:bodyPr>
            <a:normAutofit/>
          </a:bodyPr>
          <a:lstStyle/>
          <a:p>
            <a:r>
              <a:rPr lang="lt-LT" dirty="0" smtClean="0"/>
              <a:t>Projekto vertė</a:t>
            </a:r>
            <a:r>
              <a:rPr lang="en-US" dirty="0" smtClean="0"/>
              <a:t> 6814,80 </a:t>
            </a:r>
            <a:r>
              <a:rPr lang="en-US" dirty="0" err="1" smtClean="0"/>
              <a:t>Eur</a:t>
            </a:r>
            <a:endParaRPr lang="lt-LT" dirty="0" smtClean="0"/>
          </a:p>
          <a:p>
            <a:r>
              <a:rPr lang="lt-LT" dirty="0" smtClean="0"/>
              <a:t>Finansuojama iš Europos Sąjungos struktūrinių fondų</a:t>
            </a:r>
          </a:p>
          <a:p>
            <a:r>
              <a:rPr lang="lt-LT" dirty="0"/>
              <a:t>Projekto vykdytojas  - VšĮ Rokiškio pirminės asmens sveikatos priežiūros centras</a:t>
            </a:r>
          </a:p>
          <a:p>
            <a:endParaRPr lang="lt-LT" dirty="0" smtClean="0"/>
          </a:p>
          <a:p>
            <a:endParaRPr lang="lt-LT" dirty="0"/>
          </a:p>
        </p:txBody>
      </p:sp>
      <p:sp>
        <p:nvSpPr>
          <p:cNvPr id="2" name="Title 1"/>
          <p:cNvSpPr>
            <a:spLocks noGrp="1"/>
          </p:cNvSpPr>
          <p:nvPr>
            <p:ph type="title"/>
          </p:nvPr>
        </p:nvSpPr>
        <p:spPr>
          <a:xfrm>
            <a:off x="711874" y="663817"/>
            <a:ext cx="8916868" cy="1108074"/>
          </a:xfrm>
        </p:spPr>
        <p:txBody>
          <a:bodyPr>
            <a:normAutofit fontScale="90000"/>
          </a:bodyPr>
          <a:lstStyle/>
          <a:p>
            <a:r>
              <a:rPr lang="lt-LT" dirty="0"/>
              <a:t> </a:t>
            </a:r>
            <a:r>
              <a:rPr lang="lt-LT" dirty="0" smtClean="0"/>
              <a:t>„Priemonių</a:t>
            </a:r>
            <a:r>
              <a:rPr lang="lt-LT" dirty="0"/>
              <a:t>, gerinančių ambulatorinių sveikatos priežiūros paslaugų prieinamumą tuberkulioze sergantiems asmenims, įgyvendinimas Rokiškio </a:t>
            </a:r>
            <a:r>
              <a:rPr lang="lt-LT" dirty="0" smtClean="0"/>
              <a:t>rajone“</a:t>
            </a:r>
            <a:endParaRPr lang="lt-LT" dirty="0"/>
          </a:p>
        </p:txBody>
      </p:sp>
    </p:spTree>
    <p:extLst>
      <p:ext uri="{BB962C8B-B14F-4D97-AF65-F5344CB8AC3E}">
        <p14:creationId xmlns:p14="http://schemas.microsoft.com/office/powerpoint/2010/main" val="624539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t>Projekto tikslas ir trumpas aprašymas</a:t>
            </a:r>
            <a:endParaRPr lang="en-GB" dirty="0"/>
          </a:p>
        </p:txBody>
      </p:sp>
      <p:sp>
        <p:nvSpPr>
          <p:cNvPr id="5" name="Turinio vietos rezervavimo ženklas 2"/>
          <p:cNvSpPr txBox="1">
            <a:spLocks/>
          </p:cNvSpPr>
          <p:nvPr/>
        </p:nvSpPr>
        <p:spPr>
          <a:xfrm>
            <a:off x="422365" y="1391195"/>
            <a:ext cx="8229600" cy="36290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lt-LT" sz="1800" dirty="0" smtClean="0"/>
              <a:t>Projektas</a:t>
            </a:r>
            <a:r>
              <a:rPr lang="en-US" sz="1800" dirty="0"/>
              <a:t> </a:t>
            </a:r>
            <a:r>
              <a:rPr lang="lt-LT" sz="1800" dirty="0" smtClean="0"/>
              <a:t>„Priemonių</a:t>
            </a:r>
            <a:r>
              <a:rPr lang="lt-LT" sz="1800" dirty="0"/>
              <a:t>, gerinančių ambulatorinių sveikatos priežiūros paslaugų prieinamumą tuberkulioze sergantiems asmenims, įgyvendinimas Rokiškio </a:t>
            </a:r>
            <a:r>
              <a:rPr lang="lt-LT" sz="1800" dirty="0" smtClean="0"/>
              <a:t>rajone“ skirtas </a:t>
            </a:r>
            <a:r>
              <a:rPr lang="lt-LT" sz="1800" dirty="0"/>
              <a:t>siekiant paskatinti </a:t>
            </a:r>
            <a:r>
              <a:rPr lang="lt-LT" sz="1800" dirty="0" err="1"/>
              <a:t>ambulatoriškai</a:t>
            </a:r>
            <a:r>
              <a:rPr lang="lt-LT" sz="1800" dirty="0"/>
              <a:t> gydomus TB sergančius pacientus tęsti ir užbaigti gydymo kursą bei sumažinti kitų veiksnių - psichologinių, organizacinių įtaką, siekiant išvengti atsparių vaistams TB bakterijų atsiradimo ir plitimo. Projekto metu bus vykdoma TB sergančių ambulatorinio gydymo stebėsena, pacientų ir jų šeimos narių informavimas apie grėsmes sveikatai, nutraukus gydymą bei profilaktikos priemones ir vykdomas besigydančiųjų pacientų skatinimas socialinėmis priemonėmis - maisto talonais tam, kad pacientai tinkamai vartotų antituberkuliozinius vaistus. Planuojama, kad projekto metu talonus maisto produktams gaus 16 TB sergančiųjų ir </a:t>
            </a:r>
            <a:r>
              <a:rPr lang="lt-LT" sz="1800" dirty="0" err="1"/>
              <a:t>ambulatoriškai</a:t>
            </a:r>
            <a:r>
              <a:rPr lang="lt-LT" sz="1800" dirty="0"/>
              <a:t> besigydančiųjų pacientų. Projekto naudą gaus TB sergantys pacientai bei jų šeimos nariai, ir 29488 Rokiškio rajono savivaldybės gyventojai. Tikimasi, kad projekto įgyvendinimas leis sumažinti Rokiškio rajono gyventojų sergamumą ir mirtingumą nuo tuberkuliozės bei išvengti atsparių vaistams TB </a:t>
            </a:r>
            <a:r>
              <a:rPr lang="lt-LT" sz="1800" dirty="0" err="1" smtClean="0"/>
              <a:t>mikrobakterijų</a:t>
            </a:r>
            <a:r>
              <a:rPr lang="lt-LT" sz="1800" dirty="0" smtClean="0"/>
              <a:t> </a:t>
            </a:r>
            <a:r>
              <a:rPr lang="lt-LT" sz="1800" dirty="0"/>
              <a:t>atsiradimo ir plitimo.</a:t>
            </a:r>
          </a:p>
        </p:txBody>
      </p:sp>
    </p:spTree>
    <p:extLst>
      <p:ext uri="{BB962C8B-B14F-4D97-AF65-F5344CB8AC3E}">
        <p14:creationId xmlns:p14="http://schemas.microsoft.com/office/powerpoint/2010/main" val="3768297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ntraštė 7"/>
          <p:cNvSpPr>
            <a:spLocks noGrp="1"/>
          </p:cNvSpPr>
          <p:nvPr>
            <p:ph type="title"/>
          </p:nvPr>
        </p:nvSpPr>
        <p:spPr/>
        <p:txBody>
          <a:bodyPr>
            <a:normAutofit fontScale="90000"/>
          </a:bodyPr>
          <a:lstStyle/>
          <a:p>
            <a:r>
              <a:rPr lang="lt-LT" dirty="0" smtClean="0"/>
              <a:t>Situacija su projekto įgyvendinimu (kas šiuo metu vykdoma, kas jau įvykę)</a:t>
            </a:r>
            <a:endParaRPr lang="en-US" dirty="0"/>
          </a:p>
        </p:txBody>
      </p:sp>
      <p:sp>
        <p:nvSpPr>
          <p:cNvPr id="9" name="Teksto vietos rezervavimo ženklas 8"/>
          <p:cNvSpPr>
            <a:spLocks noGrp="1"/>
          </p:cNvSpPr>
          <p:nvPr>
            <p:ph type="body" sz="quarter" idx="10"/>
          </p:nvPr>
        </p:nvSpPr>
        <p:spPr/>
        <p:txBody>
          <a:bodyPr/>
          <a:lstStyle/>
          <a:p>
            <a:r>
              <a:rPr lang="lt-LT" dirty="0" smtClean="0"/>
              <a:t>Per 2018-2019 metus 9 baigti gydymai (iš jų 7 per 2019 m).</a:t>
            </a:r>
          </a:p>
          <a:p>
            <a:r>
              <a:rPr lang="lt-LT" dirty="0" smtClean="0"/>
              <a:t>Dalyvių skaičius per 2018-2019 m. 12 tuberkulioze sergantys pacientai.</a:t>
            </a:r>
          </a:p>
          <a:p>
            <a:r>
              <a:rPr lang="lt-LT" dirty="0" smtClean="0"/>
              <a:t>Iki 2019-12-31 įsisavinta 2180,65 </a:t>
            </a:r>
            <a:r>
              <a:rPr lang="lt-LT" dirty="0" err="1" smtClean="0"/>
              <a:t>Eur</a:t>
            </a:r>
            <a:r>
              <a:rPr lang="lt-LT" dirty="0" smtClean="0"/>
              <a:t> lėšų (iš jų: 2017,10 </a:t>
            </a:r>
            <a:r>
              <a:rPr lang="lt-LT" dirty="0" err="1" smtClean="0"/>
              <a:t>Eur</a:t>
            </a:r>
            <a:r>
              <a:rPr lang="lt-LT" dirty="0" smtClean="0"/>
              <a:t> projekto lėšos, 163,55 </a:t>
            </a:r>
            <a:r>
              <a:rPr lang="lt-LT" dirty="0" err="1" smtClean="0"/>
              <a:t>Eur</a:t>
            </a:r>
            <a:r>
              <a:rPr lang="lt-LT" dirty="0"/>
              <a:t> </a:t>
            </a:r>
            <a:r>
              <a:rPr lang="lt-LT" dirty="0" smtClean="0"/>
              <a:t>projekto vykdytojo lėšos).</a:t>
            </a:r>
            <a:endParaRPr lang="en-US" dirty="0"/>
          </a:p>
        </p:txBody>
      </p:sp>
    </p:spTree>
    <p:extLst>
      <p:ext uri="{BB962C8B-B14F-4D97-AF65-F5344CB8AC3E}">
        <p14:creationId xmlns:p14="http://schemas.microsoft.com/office/powerpoint/2010/main" val="1255923076"/>
      </p:ext>
    </p:extLst>
  </p:cSld>
  <p:clrMapOvr>
    <a:masterClrMapping/>
  </p:clrMapOvr>
</p:sld>
</file>

<file path=ppt/theme/theme1.xml><?xml version="1.0" encoding="utf-8"?>
<a:theme xmlns:a="http://schemas.openxmlformats.org/drawingml/2006/main" name="Fin MIn titulinis">
  <a:themeElements>
    <a:clrScheme name="FIMIN">
      <a:dk1>
        <a:srgbClr val="827573"/>
      </a:dk1>
      <a:lt1>
        <a:srgbClr val="FFFFFF"/>
      </a:lt1>
      <a:dk2>
        <a:srgbClr val="827573"/>
      </a:dk2>
      <a:lt2>
        <a:srgbClr val="E2DDDB"/>
      </a:lt2>
      <a:accent1>
        <a:srgbClr val="2A57A3"/>
      </a:accent1>
      <a:accent2>
        <a:srgbClr val="E2DDDB"/>
      </a:accent2>
      <a:accent3>
        <a:srgbClr val="827573"/>
      </a:accent3>
      <a:accent4>
        <a:srgbClr val="E2DDDB"/>
      </a:accent4>
      <a:accent5>
        <a:srgbClr val="FFCC00"/>
      </a:accent5>
      <a:accent6>
        <a:srgbClr val="2A57A3"/>
      </a:accent6>
      <a:hlink>
        <a:srgbClr val="827573"/>
      </a:hlink>
      <a:folHlink>
        <a:srgbClr val="2A57A3"/>
      </a:folHlink>
    </a:clrScheme>
    <a:fontScheme name="FinMIN">
      <a:majorFont>
        <a:latin typeface="Calibri"/>
        <a:ea typeface=""/>
        <a:cs typeface=""/>
      </a:majorFont>
      <a:minorFont>
        <a:latin typeface="Calibri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Fin MIn" id="{3D01923E-6B55-45DF-A1C7-613873B7B2F0}" vid="{420D04CA-D0BA-4BA0-94CA-232FF5AB0EB0}"/>
    </a:ext>
  </a:extLst>
</a:theme>
</file>

<file path=ppt/theme/theme2.xml><?xml version="1.0" encoding="utf-8"?>
<a:theme xmlns:a="http://schemas.openxmlformats.org/drawingml/2006/main" name="Teksto skaidrė">
  <a:themeElements>
    <a:clrScheme name="FIMIN">
      <a:dk1>
        <a:srgbClr val="827573"/>
      </a:dk1>
      <a:lt1>
        <a:srgbClr val="FFFFFF"/>
      </a:lt1>
      <a:dk2>
        <a:srgbClr val="827573"/>
      </a:dk2>
      <a:lt2>
        <a:srgbClr val="E2DDDB"/>
      </a:lt2>
      <a:accent1>
        <a:srgbClr val="BFBFBF"/>
      </a:accent1>
      <a:accent2>
        <a:srgbClr val="999999"/>
      </a:accent2>
      <a:accent3>
        <a:srgbClr val="666666"/>
      </a:accent3>
      <a:accent4>
        <a:srgbClr val="2A57A3"/>
      </a:accent4>
      <a:accent5>
        <a:srgbClr val="FFCC00"/>
      </a:accent5>
      <a:accent6>
        <a:srgbClr val="6D95D9"/>
      </a:accent6>
      <a:hlink>
        <a:srgbClr val="827573"/>
      </a:hlink>
      <a:folHlink>
        <a:srgbClr val="2A57A3"/>
      </a:folHlink>
    </a:clrScheme>
    <a:fontScheme name="FinMIN">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Galtuinė skaidrė">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176</TotalTime>
  <Words>258</Words>
  <Application>Microsoft Office PowerPoint</Application>
  <PresentationFormat>A4 formatas (210x297 mm)</PresentationFormat>
  <Paragraphs>10</Paragraphs>
  <Slides>3</Slides>
  <Notes>0</Notes>
  <HiddenSlides>0</HiddenSlides>
  <MMClips>0</MMClips>
  <ScaleCrop>false</ScaleCrop>
  <HeadingPairs>
    <vt:vector size="4" baseType="variant">
      <vt:variant>
        <vt:lpstr>Tema</vt:lpstr>
      </vt:variant>
      <vt:variant>
        <vt:i4>3</vt:i4>
      </vt:variant>
      <vt:variant>
        <vt:lpstr>Skaidrių pavadinimai</vt:lpstr>
      </vt:variant>
      <vt:variant>
        <vt:i4>3</vt:i4>
      </vt:variant>
    </vt:vector>
  </HeadingPairs>
  <TitlesOfParts>
    <vt:vector size="6" baseType="lpstr">
      <vt:lpstr>Fin MIn titulinis</vt:lpstr>
      <vt:lpstr>Teksto skaidrė</vt:lpstr>
      <vt:lpstr>Galtuinė skaidrė</vt:lpstr>
      <vt:lpstr> „Priemonių, gerinančių ambulatorinių sveikatos priežiūros paslaugų prieinamumą tuberkulioze sergantiems asmenims, įgyvendinimas Rokiškio rajone“</vt:lpstr>
      <vt:lpstr>Projekto tikslas ir trumpas aprašymas</vt:lpstr>
      <vt:lpstr>Situacija su projekto įgyvendinimu (kas šiuo metu vykdoma, kas jau įvykę)</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Vilma Meciukoniene</cp:lastModifiedBy>
  <cp:revision>24</cp:revision>
  <dcterms:created xsi:type="dcterms:W3CDTF">2015-10-26T11:19:59Z</dcterms:created>
  <dcterms:modified xsi:type="dcterms:W3CDTF">2020-02-18T09:22:17Z</dcterms:modified>
</cp:coreProperties>
</file>